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2"/>
  </p:notesMasterIdLst>
  <p:handoutMasterIdLst>
    <p:handoutMasterId r:id="rId43"/>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42" r:id="rId25"/>
    <p:sldId id="1364" r:id="rId26"/>
    <p:sldId id="1363" r:id="rId27"/>
    <p:sldId id="1361" r:id="rId28"/>
    <p:sldId id="1359" r:id="rId29"/>
    <p:sldId id="1360" r:id="rId30"/>
    <p:sldId id="1362" r:id="rId31"/>
    <p:sldId id="1378" r:id="rId32"/>
    <p:sldId id="1347" r:id="rId33"/>
    <p:sldId id="1354" r:id="rId34"/>
    <p:sldId id="1355" r:id="rId35"/>
    <p:sldId id="1356" r:id="rId36"/>
    <p:sldId id="1357" r:id="rId37"/>
    <p:sldId id="1358" r:id="rId38"/>
    <p:sldId id="1389" r:id="rId39"/>
    <p:sldId id="1390" r:id="rId40"/>
    <p:sldId id="1353" r:id="rId41"/>
  </p:sldIdLst>
  <p:sldSz cx="12436475" cy="6994525"/>
  <p:notesSz cx="6858000" cy="9144000"/>
  <p:custDataLst>
    <p:tags r:id="rId4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54" autoAdjust="0"/>
    <p:restoredTop sz="75150" autoAdjust="0"/>
  </p:normalViewPr>
  <p:slideViewPr>
    <p:cSldViewPr>
      <p:cViewPr varScale="1">
        <p:scale>
          <a:sx n="72" d="100"/>
          <a:sy n="72" d="100"/>
        </p:scale>
        <p:origin x="27" y="70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696"/>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11/10/2017 11:12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11/10/2017 11:11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9052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11/10/2017 11:11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11/10/2017 11:11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4.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949047"/>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a:p>
            <a:pPr marL="0" indent="0">
              <a:buNone/>
            </a:pPr>
            <a:r>
              <a:rPr lang="en-US" dirty="0"/>
              <a:t>HOL 7 – Cognitive Services ant the BOT framework</a:t>
            </a:r>
          </a:p>
          <a:p>
            <a:pPr marL="0" indent="0">
              <a:buNone/>
            </a:pPr>
            <a:r>
              <a:rPr lang="en-US" dirty="0"/>
              <a:t>HOL 7 – IOT or </a:t>
            </a:r>
            <a:r>
              <a:rPr lang="en-US" dirty="0" err="1"/>
              <a:t>PowerBI</a:t>
            </a:r>
            <a:endParaRPr lang="en-US" dirty="0"/>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Bots</a:t>
            </a:r>
          </a:p>
        </p:txBody>
      </p:sp>
    </p:spTree>
    <p:extLst>
      <p:ext uri="{BB962C8B-B14F-4D97-AF65-F5344CB8AC3E}">
        <p14:creationId xmlns:p14="http://schemas.microsoft.com/office/powerpoint/2010/main" val="5583592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Connect to data in Cosmos DB using Power BI</a:t>
            </a:r>
          </a:p>
          <a:p>
            <a:r>
              <a:rPr lang="en-US" dirty="0"/>
              <a:t>Add a calculated column to a Power BI report</a:t>
            </a:r>
          </a:p>
          <a:p>
            <a:r>
              <a:rPr lang="en-US" dirty="0"/>
              <a:t>Publish and view a report to the Power BI service</a:t>
            </a:r>
          </a:p>
          <a:p>
            <a:endParaRPr lang="en-US" dirty="0"/>
          </a:p>
        </p:txBody>
      </p:sp>
      <p:sp>
        <p:nvSpPr>
          <p:cNvPr id="3" name="Title 2"/>
          <p:cNvSpPr>
            <a:spLocks noGrp="1"/>
          </p:cNvSpPr>
          <p:nvPr>
            <p:ph type="title"/>
          </p:nvPr>
        </p:nvSpPr>
        <p:spPr/>
        <p:txBody>
          <a:bodyPr/>
          <a:lstStyle/>
          <a:p>
            <a:r>
              <a:rPr lang="en-US" dirty="0"/>
              <a:t>HOL 8 – Power BI</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2159</Words>
  <Application>Microsoft Office PowerPoint</Application>
  <PresentationFormat>Benutzerdefiniert</PresentationFormat>
  <Paragraphs>515</Paragraphs>
  <Slides>35</Slides>
  <Notes>35</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35</vt:i4>
      </vt:variant>
    </vt:vector>
  </HeadingPairs>
  <TitlesOfParts>
    <vt:vector size="52"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Bots</vt:lpstr>
      <vt:lpstr>HOL 8 – Power BI</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92</cp:revision>
  <dcterms:created xsi:type="dcterms:W3CDTF">2016-10-04T22:06:48Z</dcterms:created>
  <dcterms:modified xsi:type="dcterms:W3CDTF">2017-11-10T04:13:22Z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